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307" r:id="rId2"/>
    <p:sldId id="306" r:id="rId3"/>
    <p:sldId id="308" r:id="rId4"/>
    <p:sldId id="30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Greve" initials="BG" lastIdx="1" clrIdx="0">
    <p:extLst>
      <p:ext uri="{19B8F6BF-5375-455C-9EA6-DF929625EA0E}">
        <p15:presenceInfo xmlns:p15="http://schemas.microsoft.com/office/powerpoint/2012/main" userId="S::brad.greve@lethsd.ab.ca::363612c9-9918-4e88-965a-0bd9212fbf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180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4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3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3132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604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8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749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4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944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489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324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6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845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0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5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reve.schoolsites.ca/download/2193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yce_Fairbairn" TargetMode="External"/><Relationship Id="rId2" Type="http://schemas.openxmlformats.org/officeDocument/2006/relationships/hyperlink" Target="https://www.collectionscanada.gc.ca/women/030001-1322-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termarklethbridge.ca/fairbairn-middle-school" TargetMode="External"/><Relationship Id="rId4" Type="http://schemas.openxmlformats.org/officeDocument/2006/relationships/hyperlink" Target="http://www.fwbarch.com/projects/senator-joyce-fairbairn-middle-schoo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02EF-3375-4C2E-89FA-DD9E408C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2: Who is Senator Joyce Fairbairn?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BF35-1359-4E78-882C-BA2CC4D4AF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Copy this URL and paste it into edge or chrome to download the research document </a:t>
            </a:r>
            <a:r>
              <a:rPr lang="en-CA" dirty="0">
                <a:hlinkClick r:id="rId2"/>
              </a:rPr>
              <a:t>http://greve.schoolsites.ca/download/219314</a:t>
            </a:r>
            <a:r>
              <a:rPr lang="en-CA" dirty="0"/>
              <a:t> </a:t>
            </a:r>
          </a:p>
          <a:p>
            <a:r>
              <a:rPr lang="en-CA" dirty="0"/>
              <a:t>Save the file into your Tech 6 J-Drive folder</a:t>
            </a:r>
          </a:p>
          <a:p>
            <a:r>
              <a:rPr lang="en-CA" dirty="0"/>
              <a:t>Create a new </a:t>
            </a:r>
            <a:r>
              <a:rPr lang="en-CA" dirty="0" err="1"/>
              <a:t>powerpoint</a:t>
            </a:r>
            <a:r>
              <a:rPr lang="en-CA" dirty="0"/>
              <a:t> or sway presentation</a:t>
            </a:r>
          </a:p>
          <a:p>
            <a:r>
              <a:rPr lang="en-CA" dirty="0"/>
              <a:t>Copy and paste these questions into your presentation</a:t>
            </a:r>
          </a:p>
          <a:p>
            <a:r>
              <a:rPr lang="en-CA" dirty="0"/>
              <a:t>Use the research web sites on the next slide to find the answers to these questions</a:t>
            </a:r>
          </a:p>
        </p:txBody>
      </p:sp>
    </p:spTree>
    <p:extLst>
      <p:ext uri="{BB962C8B-B14F-4D97-AF65-F5344CB8AC3E}">
        <p14:creationId xmlns:p14="http://schemas.microsoft.com/office/powerpoint/2010/main" val="30697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02EF-3375-4C2E-89FA-DD9E408C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2: Who is Senator Joyce Fairbairn?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BF35-1359-4E78-882C-BA2CC4D4AF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https://www.collectionscanada.gc.ca/women/030001-1322-e.html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https://en.wikipedia.org/wiki/Joyce_Fairbairn</a:t>
            </a:r>
            <a:r>
              <a:rPr lang="en-CA" dirty="0"/>
              <a:t> </a:t>
            </a:r>
          </a:p>
          <a:p>
            <a:r>
              <a:rPr lang="en-CA" dirty="0">
                <a:hlinkClick r:id="rId4"/>
              </a:rPr>
              <a:t>http://www.fwbarch.com/projects/senator-joyce-fairbairn-middle-school</a:t>
            </a:r>
            <a:r>
              <a:rPr lang="en-CA" dirty="0"/>
              <a:t> </a:t>
            </a:r>
          </a:p>
          <a:p>
            <a:r>
              <a:rPr lang="en-CA" dirty="0">
                <a:hlinkClick r:id="rId5"/>
              </a:rPr>
              <a:t>https://www.watermarklethbridge.ca/fairbairn-middle-school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897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02EF-3375-4C2E-89FA-DD9E408C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2: Who is Senator Joyce Fairbairn?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BF35-1359-4E78-882C-BA2CC4D4AF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If you created a sway presentation please “share” then copy and paste the link into your digital portfolio</a:t>
            </a:r>
          </a:p>
          <a:p>
            <a:r>
              <a:rPr lang="en-CA" dirty="0"/>
              <a:t>If you created a </a:t>
            </a:r>
            <a:r>
              <a:rPr lang="en-CA" dirty="0" err="1"/>
              <a:t>powerpoint</a:t>
            </a:r>
            <a:r>
              <a:rPr lang="en-CA" dirty="0"/>
              <a:t> click file, export, create a video, choose standard (480p), save to your Tech 6 folder.  Insert this video into your digital portfolio</a:t>
            </a:r>
          </a:p>
        </p:txBody>
      </p:sp>
    </p:spTree>
    <p:extLst>
      <p:ext uri="{BB962C8B-B14F-4D97-AF65-F5344CB8AC3E}">
        <p14:creationId xmlns:p14="http://schemas.microsoft.com/office/powerpoint/2010/main" val="399531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02EF-3375-4C2E-89FA-DD9E408C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2: Who is Senator Joyce Fairbairn?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BF35-1359-4E78-882C-BA2CC4D4AF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If you created a sway presentation “share” then copy and paste the link into your digital portfolio</a:t>
            </a:r>
          </a:p>
          <a:p>
            <a:r>
              <a:rPr lang="en-CA" dirty="0"/>
              <a:t>If you created a </a:t>
            </a:r>
            <a:r>
              <a:rPr lang="en-CA" dirty="0" err="1"/>
              <a:t>powerpoint</a:t>
            </a:r>
            <a:r>
              <a:rPr lang="en-CA" dirty="0"/>
              <a:t> click file, export, create a video, choose standard (480p), save to your Tech 6 folder.  Insert this video into your digital portfolio</a:t>
            </a:r>
          </a:p>
        </p:txBody>
      </p:sp>
    </p:spTree>
    <p:extLst>
      <p:ext uri="{BB962C8B-B14F-4D97-AF65-F5344CB8AC3E}">
        <p14:creationId xmlns:p14="http://schemas.microsoft.com/office/powerpoint/2010/main" val="1510822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742</TotalTime>
  <Words>255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Project 2: Who is Senator Joyce Fairbairn?</vt:lpstr>
      <vt:lpstr>Project 2: Who is Senator Joyce Fairbairn?</vt:lpstr>
      <vt:lpstr>Project 2: Who is Senator Joyce Fairbairn?</vt:lpstr>
      <vt:lpstr>Project 2: Who is Senator Joyce Fairbairn?</vt:lpstr>
    </vt:vector>
  </TitlesOfParts>
  <Company>Lethbridge School District $51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Digital Citizenship?</dc:title>
  <dc:creator>Riley Ellis-Toddington</dc:creator>
  <cp:lastModifiedBy>Brad Greve</cp:lastModifiedBy>
  <cp:revision>675</cp:revision>
  <dcterms:created xsi:type="dcterms:W3CDTF">2013-08-27T19:36:25Z</dcterms:created>
  <dcterms:modified xsi:type="dcterms:W3CDTF">2019-12-04T15:57:30Z</dcterms:modified>
</cp:coreProperties>
</file>