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1" r:id="rId4"/>
  </p:sldMasterIdLst>
  <p:sldIdLst>
    <p:sldId id="274" r:id="rId5"/>
    <p:sldId id="281" r:id="rId6"/>
    <p:sldId id="290" r:id="rId7"/>
    <p:sldId id="291" r:id="rId8"/>
    <p:sldId id="292" r:id="rId9"/>
    <p:sldId id="293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ad Greve" initials="BG" lastIdx="1" clrIdx="0">
    <p:extLst>
      <p:ext uri="{19B8F6BF-5375-455C-9EA6-DF929625EA0E}">
        <p15:presenceInfo xmlns:p15="http://schemas.microsoft.com/office/powerpoint/2012/main" userId="S::brad.greve@lethsd.ab.ca::363612c9-9918-4e88-965a-0bd9212fbfa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80E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773C6D3-CF73-4F13-8402-D6037D847379}" v="1" dt="2019-12-06T17:02:00.0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0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35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ad Greve" userId="S::brad.greve@lethsd.ab.ca::363612c9-9918-4e88-965a-0bd9212fbfa2" providerId="AD" clId="Web-{9773C6D3-CF73-4F13-8402-D6037D847379}"/>
    <pc:docChg chg="modSld">
      <pc:chgData name="Brad Greve" userId="S::brad.greve@lethsd.ab.ca::363612c9-9918-4e88-965a-0bd9212fbfa2" providerId="AD" clId="Web-{9773C6D3-CF73-4F13-8402-D6037D847379}" dt="2019-12-06T17:02:00.003" v="0" actId="1076"/>
      <pc:docMkLst>
        <pc:docMk/>
      </pc:docMkLst>
      <pc:sldChg chg="modSp">
        <pc:chgData name="Brad Greve" userId="S::brad.greve@lethsd.ab.ca::363612c9-9918-4e88-965a-0bd9212fbfa2" providerId="AD" clId="Web-{9773C6D3-CF73-4F13-8402-D6037D847379}" dt="2019-12-06T17:02:00.003" v="0" actId="1076"/>
        <pc:sldMkLst>
          <pc:docMk/>
          <pc:sldMk cId="3850181861" sldId="291"/>
        </pc:sldMkLst>
        <pc:picChg chg="mod">
          <ac:chgData name="Brad Greve" userId="S::brad.greve@lethsd.ab.ca::363612c9-9918-4e88-965a-0bd9212fbfa2" providerId="AD" clId="Web-{9773C6D3-CF73-4F13-8402-D6037D847379}" dt="2019-12-06T17:02:00.003" v="0" actId="1076"/>
          <ac:picMkLst>
            <pc:docMk/>
            <pc:sldMk cId="3850181861" sldId="291"/>
            <ac:picMk id="8" creationId="{E4782A3F-DEBF-40E2-89B1-761C5468B392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12/6/2019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218005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945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01391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12/6/2019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02313291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12/6/2019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5460407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22818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498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12/6/2019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374937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12/6/2019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4453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12/6/2019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694418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12/6/2019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45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12/6/2019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34893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12/6/2019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732404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861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12/6/2019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461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12/6/2019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5584557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8606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12/6/2019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151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hyperlink" Target="https://greve.schoolsites.ca/tech-6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76E8DBD-6DBD-4FCB-8FE8-8F0425C0B6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3" name="Freeform 11">
            <a:extLst>
              <a:ext uri="{FF2B5EF4-FFF2-40B4-BE49-F238E27FC236}">
                <a16:creationId xmlns:a16="http://schemas.microsoft.com/office/drawing/2014/main" id="{70BE0118-665B-49AC-8ED9-B29C009CED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3">
            <a:extLst>
              <a:ext uri="{FF2B5EF4-FFF2-40B4-BE49-F238E27FC236}">
                <a16:creationId xmlns:a16="http://schemas.microsoft.com/office/drawing/2014/main" id="{DB8E4593-3024-4A7B-92FB-8114D72E5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Freeform 25">
            <a:extLst>
              <a:ext uri="{FF2B5EF4-FFF2-40B4-BE49-F238E27FC236}">
                <a16:creationId xmlns:a16="http://schemas.microsoft.com/office/drawing/2014/main" id="{F72029E6-113E-4A42-8D29-4B796B39B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Freeform 14">
            <a:extLst>
              <a:ext uri="{FF2B5EF4-FFF2-40B4-BE49-F238E27FC236}">
                <a16:creationId xmlns:a16="http://schemas.microsoft.com/office/drawing/2014/main" id="{FBAE6AE5-2B20-46E6-B338-A385BFF09F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1" name="5-Point Star 24">
            <a:extLst>
              <a:ext uri="{FF2B5EF4-FFF2-40B4-BE49-F238E27FC236}">
                <a16:creationId xmlns:a16="http://schemas.microsoft.com/office/drawing/2014/main" id="{4555B12C-E2CF-448D-918F-96D0958DC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7458151-6535-4712-9D31-5BFEBD220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28F956D1-3AF5-47E1-BF12-D331E34AAA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6" y="0"/>
            <a:ext cx="4632997" cy="6858000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5">
            <a:extLst>
              <a:ext uri="{FF2B5EF4-FFF2-40B4-BE49-F238E27FC236}">
                <a16:creationId xmlns:a16="http://schemas.microsoft.com/office/drawing/2014/main" id="{4A5A7DD1-718C-42BE-9B90-4D960E22E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0856" y="0"/>
            <a:ext cx="4293205" cy="6576643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DE02FF1-20BC-4306-B0FB-AE6D71D737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248871" cy="226225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9A8C427-1B47-42B2-9206-1F34BE757D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752622"/>
            <a:ext cx="4250216" cy="780581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9864909-0F48-48BD-B525-B293738D4E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1883" y="450792"/>
            <a:ext cx="6636823" cy="5950008"/>
          </a:xfrm>
          <a:prstGeom prst="rect">
            <a:avLst/>
          </a:prstGeom>
          <a:solidFill>
            <a:schemeClr val="bg1"/>
          </a:solidFill>
          <a:ln w="57150" cmpd="thinThick">
            <a:noFill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28B972-B28F-4C00-81BC-B13EF03CC48D}"/>
              </a:ext>
            </a:extLst>
          </p:cNvPr>
          <p:cNvSpPr txBox="1"/>
          <p:nvPr/>
        </p:nvSpPr>
        <p:spPr>
          <a:xfrm>
            <a:off x="5101168" y="376288"/>
            <a:ext cx="6690151" cy="58603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SzPct val="160000"/>
            </a:pPr>
            <a:r>
              <a:rPr lang="en-US" sz="2900" cap="all" dirty="0">
                <a:solidFill>
                  <a:schemeClr val="accent1"/>
                </a:solidFill>
              </a:rPr>
              <a:t>Project 1 – Who are you? </a:t>
            </a:r>
            <a:endParaRPr lang="en-US" sz="2900" dirty="0">
              <a:solidFill>
                <a:schemeClr val="accent1"/>
              </a:solidFill>
            </a:endParaRPr>
          </a:p>
          <a:p>
            <a:pPr marL="342900" indent="-342900" defTabSz="914400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Tx/>
              <a:buChar char="-"/>
            </a:pPr>
            <a:r>
              <a:rPr lang="en-US" sz="2400" cap="all" dirty="0">
                <a:solidFill>
                  <a:schemeClr val="tx1"/>
                </a:solidFill>
                <a:latin typeface="Impact"/>
              </a:rPr>
              <a:t>Two part project: </a:t>
            </a:r>
          </a:p>
          <a:p>
            <a:pPr marL="800100" lvl="1" indent="-342900" defTabSz="914400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Tx/>
              <a:buChar char="-"/>
            </a:pPr>
            <a:r>
              <a:rPr lang="en-US" sz="2400" cap="all" dirty="0">
                <a:solidFill>
                  <a:schemeClr val="tx1"/>
                </a:solidFill>
                <a:latin typeface="Impact"/>
              </a:rPr>
              <a:t>Sway Presentation</a:t>
            </a:r>
          </a:p>
          <a:p>
            <a:pPr marL="800100" lvl="1" indent="-342900" defTabSz="914400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Tx/>
              <a:buChar char="-"/>
            </a:pPr>
            <a:r>
              <a:rPr lang="en-US" sz="2400" cap="all" dirty="0">
                <a:solidFill>
                  <a:schemeClr val="tx1"/>
                </a:solidFill>
                <a:latin typeface="Impact"/>
              </a:rPr>
              <a:t>Photoshop #Selfie Poster</a:t>
            </a:r>
          </a:p>
          <a:p>
            <a:pPr lvl="1" defTabSz="914400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SzPct val="160000"/>
            </a:pPr>
            <a:endParaRPr lang="en-US" sz="2400" cap="all" dirty="0">
              <a:solidFill>
                <a:schemeClr val="tx1"/>
              </a:solidFill>
              <a:latin typeface="Impact"/>
            </a:endParaRPr>
          </a:p>
          <a:p>
            <a:pPr marL="342900" indent="-342900" defTabSz="914400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Tx/>
              <a:buChar char="-"/>
            </a:pPr>
            <a:r>
              <a:rPr lang="en-US" sz="2400" cap="all" dirty="0">
                <a:solidFill>
                  <a:schemeClr val="tx1"/>
                </a:solidFill>
                <a:latin typeface="Impact"/>
              </a:rPr>
              <a:t>Sway Skills:</a:t>
            </a:r>
          </a:p>
          <a:p>
            <a:pPr marL="800100" lvl="1" indent="-342900" defTabSz="914400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Tx/>
              <a:buChar char="-"/>
            </a:pPr>
            <a:r>
              <a:rPr lang="en-US" sz="2400" cap="all" dirty="0">
                <a:solidFill>
                  <a:schemeClr val="tx1"/>
                </a:solidFill>
                <a:latin typeface="Impact"/>
              </a:rPr>
              <a:t>Creating a sway, google pictures, camera app, proper formatting, sharing</a:t>
            </a:r>
          </a:p>
          <a:p>
            <a:pPr marL="342900" indent="-342900" defTabSz="914400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Tx/>
              <a:buChar char="-"/>
            </a:pPr>
            <a:r>
              <a:rPr lang="en-US" sz="2400" cap="all" dirty="0">
                <a:solidFill>
                  <a:schemeClr val="tx1"/>
                </a:solidFill>
                <a:latin typeface="Impact"/>
              </a:rPr>
              <a:t>Photoshop skills:</a:t>
            </a:r>
          </a:p>
          <a:p>
            <a:pPr marL="800100" lvl="1" indent="-342900" defTabSz="914400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Tx/>
              <a:buChar char="-"/>
            </a:pPr>
            <a:r>
              <a:rPr lang="en-US" sz="2400" cap="all" dirty="0">
                <a:solidFill>
                  <a:schemeClr val="tx1"/>
                </a:solidFill>
                <a:latin typeface="Impact"/>
              </a:rPr>
              <a:t>Move, Magic Wand, </a:t>
            </a:r>
            <a:r>
              <a:rPr lang="en-US" sz="2400" cap="all" dirty="0" err="1">
                <a:solidFill>
                  <a:schemeClr val="tx1"/>
                </a:solidFill>
                <a:latin typeface="Impact"/>
              </a:rPr>
              <a:t>colour</a:t>
            </a:r>
            <a:r>
              <a:rPr lang="en-US" sz="2400" cap="all" dirty="0">
                <a:solidFill>
                  <a:schemeClr val="tx1"/>
                </a:solidFill>
                <a:latin typeface="Impact"/>
              </a:rPr>
              <a:t> selection Gradient, Text, Layers, Deselect, transform, </a:t>
            </a:r>
            <a:r>
              <a:rPr lang="en-US" sz="2400" cap="all" dirty="0" err="1">
                <a:solidFill>
                  <a:schemeClr val="tx1"/>
                </a:solidFill>
                <a:latin typeface="Impact"/>
              </a:rPr>
              <a:t>fx</a:t>
            </a:r>
            <a:r>
              <a:rPr lang="en-US" sz="2400" cap="all" dirty="0">
                <a:solidFill>
                  <a:schemeClr val="tx1"/>
                </a:solidFill>
                <a:latin typeface="Impact"/>
              </a:rPr>
              <a:t>, inserting images</a:t>
            </a:r>
          </a:p>
          <a:p>
            <a:pPr marL="800100" lvl="1" indent="-342900" defTabSz="914400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Tx/>
              <a:buChar char="-"/>
            </a:pPr>
            <a:endParaRPr lang="en-US" sz="2400" cap="all" dirty="0">
              <a:solidFill>
                <a:srgbClr val="B80E0F"/>
              </a:solidFill>
              <a:latin typeface="Impact"/>
            </a:endParaRPr>
          </a:p>
          <a:p>
            <a:pPr defTabSz="914400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SzPct val="160000"/>
            </a:pPr>
            <a:endParaRPr lang="en-US" sz="2000" cap="all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54" name="Picture 6" descr="Image result for microsoft sway">
            <a:extLst>
              <a:ext uri="{FF2B5EF4-FFF2-40B4-BE49-F238E27FC236}">
                <a16:creationId xmlns:a16="http://schemas.microsoft.com/office/drawing/2014/main" id="{CFEE9199-2842-497B-AFA3-3766362E9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10" y="3637249"/>
            <a:ext cx="3957787" cy="182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A9EF48C-E06A-42A3-A001-950584B37A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043" y="513679"/>
            <a:ext cx="3715085" cy="2792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7018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76E8DBD-6DBD-4FCB-8FE8-8F0425C0B6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3" name="Freeform 11">
            <a:extLst>
              <a:ext uri="{FF2B5EF4-FFF2-40B4-BE49-F238E27FC236}">
                <a16:creationId xmlns:a16="http://schemas.microsoft.com/office/drawing/2014/main" id="{70BE0118-665B-49AC-8ED9-B29C009CED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3">
            <a:extLst>
              <a:ext uri="{FF2B5EF4-FFF2-40B4-BE49-F238E27FC236}">
                <a16:creationId xmlns:a16="http://schemas.microsoft.com/office/drawing/2014/main" id="{DB8E4593-3024-4A7B-92FB-8114D72E5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Freeform 25">
            <a:extLst>
              <a:ext uri="{FF2B5EF4-FFF2-40B4-BE49-F238E27FC236}">
                <a16:creationId xmlns:a16="http://schemas.microsoft.com/office/drawing/2014/main" id="{F72029E6-113E-4A42-8D29-4B796B39B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Freeform 14">
            <a:extLst>
              <a:ext uri="{FF2B5EF4-FFF2-40B4-BE49-F238E27FC236}">
                <a16:creationId xmlns:a16="http://schemas.microsoft.com/office/drawing/2014/main" id="{FBAE6AE5-2B20-46E6-B338-A385BFF09F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1" name="5-Point Star 24">
            <a:extLst>
              <a:ext uri="{FF2B5EF4-FFF2-40B4-BE49-F238E27FC236}">
                <a16:creationId xmlns:a16="http://schemas.microsoft.com/office/drawing/2014/main" id="{4555B12C-E2CF-448D-918F-96D0958DC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7458151-6535-4712-9D31-5BFEBD220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28F956D1-3AF5-47E1-BF12-D331E34AAA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6" y="0"/>
            <a:ext cx="4632997" cy="6858000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5">
            <a:extLst>
              <a:ext uri="{FF2B5EF4-FFF2-40B4-BE49-F238E27FC236}">
                <a16:creationId xmlns:a16="http://schemas.microsoft.com/office/drawing/2014/main" id="{4A5A7DD1-718C-42BE-9B90-4D960E22E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0856" y="0"/>
            <a:ext cx="4293205" cy="6576643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DE02FF1-20BC-4306-B0FB-AE6D71D737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248871" cy="226225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9A8C427-1B47-42B2-9206-1F34BE757D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752622"/>
            <a:ext cx="4250216" cy="780581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9864909-0F48-48BD-B525-B293738D4E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1883" y="450792"/>
            <a:ext cx="6636823" cy="5950008"/>
          </a:xfrm>
          <a:prstGeom prst="rect">
            <a:avLst/>
          </a:prstGeom>
          <a:solidFill>
            <a:schemeClr val="bg1"/>
          </a:solidFill>
          <a:ln w="57150" cmpd="thinThick">
            <a:noFill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28B972-B28F-4C00-81BC-B13EF03CC48D}"/>
              </a:ext>
            </a:extLst>
          </p:cNvPr>
          <p:cNvSpPr txBox="1"/>
          <p:nvPr/>
        </p:nvSpPr>
        <p:spPr>
          <a:xfrm>
            <a:off x="5113317" y="597449"/>
            <a:ext cx="6526023" cy="46992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SzPct val="160000"/>
            </a:pPr>
            <a:r>
              <a:rPr lang="en-US" sz="2900" cap="all" dirty="0">
                <a:solidFill>
                  <a:schemeClr val="accent1"/>
                </a:solidFill>
              </a:rPr>
              <a:t>Project 1:  Who are You?</a:t>
            </a:r>
            <a:endParaRPr lang="en-US" sz="2900" dirty="0">
              <a:solidFill>
                <a:schemeClr val="accent1"/>
              </a:solidFill>
            </a:endParaRPr>
          </a:p>
          <a:p>
            <a:pPr defTabSz="914400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SzPct val="160000"/>
            </a:pPr>
            <a:r>
              <a:rPr lang="en-US" sz="2400" cap="all" dirty="0">
                <a:solidFill>
                  <a:schemeClr val="tx1"/>
                </a:solidFill>
                <a:latin typeface="Impact"/>
              </a:rPr>
              <a:t>SWAY PRESENTATION</a:t>
            </a:r>
          </a:p>
          <a:p>
            <a:pPr marL="800100" lvl="1" indent="-342900" defTabSz="914400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Tx/>
              <a:buChar char="-"/>
            </a:pPr>
            <a:r>
              <a:rPr lang="en-CA" sz="2400" dirty="0">
                <a:hlinkClick r:id="rId4"/>
              </a:rPr>
              <a:t>https://greve.schoolsites.ca/tech-6</a:t>
            </a:r>
            <a:endParaRPr lang="en-US" sz="2400" cap="all" dirty="0">
              <a:solidFill>
                <a:schemeClr val="tx1"/>
              </a:solidFill>
              <a:latin typeface="Impact"/>
            </a:endParaRPr>
          </a:p>
          <a:p>
            <a:pPr marL="800100" lvl="1" indent="-342900" defTabSz="914400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Tx/>
              <a:buChar char="-"/>
            </a:pPr>
            <a:r>
              <a:rPr lang="en-US" sz="2400" cap="all" dirty="0">
                <a:solidFill>
                  <a:schemeClr val="tx1"/>
                </a:solidFill>
                <a:latin typeface="Impact"/>
              </a:rPr>
              <a:t>You Must answer 20 of these questions</a:t>
            </a:r>
          </a:p>
          <a:p>
            <a:pPr marL="800100" lvl="1" indent="-342900" defTabSz="914400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Tx/>
              <a:buChar char="-"/>
            </a:pPr>
            <a:r>
              <a:rPr lang="en-US" sz="2400" cap="all" dirty="0">
                <a:solidFill>
                  <a:schemeClr val="tx1"/>
                </a:solidFill>
                <a:latin typeface="Impact"/>
              </a:rPr>
              <a:t>At least 10 pictures of you</a:t>
            </a:r>
          </a:p>
          <a:p>
            <a:pPr marL="800100" lvl="1" indent="-342900" defTabSz="914400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Tx/>
              <a:buChar char="-"/>
            </a:pPr>
            <a:r>
              <a:rPr lang="en-US" sz="2400" cap="all" dirty="0">
                <a:solidFill>
                  <a:schemeClr val="tx1"/>
                </a:solidFill>
                <a:latin typeface="Impact"/>
              </a:rPr>
              <a:t>At least 10 pictures from Bing or google</a:t>
            </a:r>
          </a:p>
          <a:p>
            <a:pPr lvl="1" defTabSz="914400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SzPct val="160000"/>
            </a:pPr>
            <a:endParaRPr lang="en-US" sz="2400" cap="all" dirty="0">
              <a:solidFill>
                <a:schemeClr val="tx1"/>
              </a:solidFill>
              <a:latin typeface="Impact"/>
            </a:endParaRPr>
          </a:p>
          <a:p>
            <a:pPr algn="ctr" defTabSz="914400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SzPct val="160000"/>
            </a:pPr>
            <a:r>
              <a:rPr lang="en-US" sz="2400" cap="all" dirty="0">
                <a:solidFill>
                  <a:srgbClr val="B80E0F"/>
                </a:solidFill>
                <a:latin typeface="Impact"/>
              </a:rPr>
              <a:t>Title your project “All about ‘your name’</a:t>
            </a:r>
          </a:p>
          <a:p>
            <a:pPr algn="ctr" defTabSz="914400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SzPct val="160000"/>
            </a:pPr>
            <a:r>
              <a:rPr lang="en-US" sz="2000" cap="all" dirty="0">
                <a:solidFill>
                  <a:schemeClr val="tx1"/>
                </a:solidFill>
                <a:latin typeface="Impact"/>
              </a:rPr>
              <a:t>Copy and paste the question you are answering, type your answer and insert a corresponding image</a:t>
            </a:r>
          </a:p>
          <a:p>
            <a:pPr defTabSz="914400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SzPct val="160000"/>
            </a:pPr>
            <a:endParaRPr lang="en-US" sz="2000" cap="all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26" name="Picture 2" descr="Image result for microsoft sway">
            <a:extLst>
              <a:ext uri="{FF2B5EF4-FFF2-40B4-BE49-F238E27FC236}">
                <a16:creationId xmlns:a16="http://schemas.microsoft.com/office/drawing/2014/main" id="{FA82C8D6-1E76-40FE-9356-ED8B406AEF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119"/>
          <a:stretch/>
        </p:blipFill>
        <p:spPr bwMode="auto">
          <a:xfrm>
            <a:off x="786666" y="526032"/>
            <a:ext cx="2778723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Image result for microsoft sway">
            <a:extLst>
              <a:ext uri="{FF2B5EF4-FFF2-40B4-BE49-F238E27FC236}">
                <a16:creationId xmlns:a16="http://schemas.microsoft.com/office/drawing/2014/main" id="{16CC108D-4AA7-44B5-B628-163CCFA057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96"/>
          <a:stretch/>
        </p:blipFill>
        <p:spPr bwMode="auto">
          <a:xfrm>
            <a:off x="786666" y="3873663"/>
            <a:ext cx="2778723" cy="2424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09106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544A2-65D5-46D4-94CC-B492F6B5B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4622458" y="517675"/>
            <a:ext cx="10396882" cy="1151965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SWAY 1</a:t>
            </a:r>
            <a:endParaRPr lang="en-CA" sz="72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Screen Recording 4">
            <a:hlinkClick r:id="" action="ppaction://media"/>
            <a:extLst>
              <a:ext uri="{FF2B5EF4-FFF2-40B4-BE49-F238E27FC236}">
                <a16:creationId xmlns:a16="http://schemas.microsoft.com/office/drawing/2014/main" id="{335A8EC4-2AA1-49A3-9B65-5E27FFA936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8077" y="179461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696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6F7DBAF-A02D-49A3-9CEE-4B1E53F125CE}"/>
              </a:ext>
            </a:extLst>
          </p:cNvPr>
          <p:cNvSpPr/>
          <p:nvPr/>
        </p:nvSpPr>
        <p:spPr>
          <a:xfrm>
            <a:off x="0" y="0"/>
            <a:ext cx="11942618" cy="55972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F544A2-65D5-46D4-94CC-B492F6B5B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4706347" y="592861"/>
            <a:ext cx="10396882" cy="1151965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chemeClr val="bg1"/>
                </a:solidFill>
              </a:rPr>
              <a:t>SWAY 2</a:t>
            </a:r>
            <a:endParaRPr lang="en-CA" sz="7200" dirty="0">
              <a:solidFill>
                <a:schemeClr val="bg1"/>
              </a:solidFill>
            </a:endParaRPr>
          </a:p>
        </p:txBody>
      </p:sp>
      <p:pic>
        <p:nvPicPr>
          <p:cNvPr id="8" name="Screen Recording 7">
            <a:hlinkClick r:id="" action="ppaction://media"/>
            <a:extLst>
              <a:ext uri="{FF2B5EF4-FFF2-40B4-BE49-F238E27FC236}">
                <a16:creationId xmlns:a16="http://schemas.microsoft.com/office/drawing/2014/main" id="{E4782A3F-DEBF-40E2-89B1-761C5468B3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724" y="-15815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181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5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6F7DBAF-A02D-49A3-9CEE-4B1E53F125CE}"/>
              </a:ext>
            </a:extLst>
          </p:cNvPr>
          <p:cNvSpPr/>
          <p:nvPr/>
        </p:nvSpPr>
        <p:spPr>
          <a:xfrm>
            <a:off x="0" y="0"/>
            <a:ext cx="11942618" cy="55972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F544A2-65D5-46D4-94CC-B492F6B5B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4706347" y="592861"/>
            <a:ext cx="10396882" cy="1151965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chemeClr val="bg1"/>
                </a:solidFill>
              </a:rPr>
              <a:t>SWAY 3</a:t>
            </a:r>
            <a:endParaRPr lang="en-CA" sz="7200" dirty="0">
              <a:solidFill>
                <a:schemeClr val="bg1"/>
              </a:solidFill>
            </a:endParaRPr>
          </a:p>
        </p:txBody>
      </p:sp>
      <p:pic>
        <p:nvPicPr>
          <p:cNvPr id="5" name="Screen Recording 6">
            <a:hlinkClick r:id="" action="ppaction://media"/>
            <a:extLst>
              <a:ext uri="{FF2B5EF4-FFF2-40B4-BE49-F238E27FC236}">
                <a16:creationId xmlns:a16="http://schemas.microsoft.com/office/drawing/2014/main" id="{B532A300-5B63-41CA-A2E8-233583B09D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7764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065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6F7DBAF-A02D-49A3-9CEE-4B1E53F125CE}"/>
              </a:ext>
            </a:extLst>
          </p:cNvPr>
          <p:cNvSpPr/>
          <p:nvPr/>
        </p:nvSpPr>
        <p:spPr>
          <a:xfrm>
            <a:off x="0" y="0"/>
            <a:ext cx="11942618" cy="55972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F544A2-65D5-46D4-94CC-B492F6B5B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4706347" y="592861"/>
            <a:ext cx="10396882" cy="1151965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chemeClr val="bg1"/>
                </a:solidFill>
              </a:rPr>
              <a:t>SWAY 4</a:t>
            </a:r>
            <a:endParaRPr lang="en-CA" sz="7200" dirty="0">
              <a:solidFill>
                <a:schemeClr val="bg1"/>
              </a:solidFill>
            </a:endParaRPr>
          </a:p>
        </p:txBody>
      </p:sp>
      <p:pic>
        <p:nvPicPr>
          <p:cNvPr id="7" name="Screen Recording 6">
            <a:hlinkClick r:id="" action="ppaction://media"/>
            <a:extLst>
              <a:ext uri="{FF2B5EF4-FFF2-40B4-BE49-F238E27FC236}">
                <a16:creationId xmlns:a16="http://schemas.microsoft.com/office/drawing/2014/main" id="{03D3D6B4-4FE2-4B1C-B0A0-4B9F542A36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8077" y="0"/>
            <a:ext cx="121916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71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EBA12F4977389499D9C37C4811B90B2" ma:contentTypeVersion="5" ma:contentTypeDescription="Create a new document." ma:contentTypeScope="" ma:versionID="927957aa420c86a33d720c9a4ea8281b">
  <xsd:schema xmlns:xsd="http://www.w3.org/2001/XMLSchema" xmlns:xs="http://www.w3.org/2001/XMLSchema" xmlns:p="http://schemas.microsoft.com/office/2006/metadata/properties" xmlns:ns2="196892e9-0b92-461a-adb7-5e53d9a703c4" targetNamespace="http://schemas.microsoft.com/office/2006/metadata/properties" ma:root="true" ma:fieldsID="f843cf74b698d6604cdb4ba096931a5c" ns2:_="">
    <xsd:import namespace="196892e9-0b92-461a-adb7-5e53d9a703c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6892e9-0b92-461a-adb7-5e53d9a703c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E3B42E4-BC5B-4C2C-8411-D2BC132F4FD0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9C8660F0-AE16-49EB-AFD7-45DA3C105F9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8E783A5-8966-4B91-8F63-DB5CB945A23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96892e9-0b92-461a-adb7-5e53d9a703c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TM04033927[[fn=Main Event]]</Template>
  <TotalTime>765</TotalTime>
  <Words>132</Words>
  <Application>Microsoft Office PowerPoint</Application>
  <PresentationFormat>Widescreen</PresentationFormat>
  <Paragraphs>22</Paragraphs>
  <Slides>6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Main Event</vt:lpstr>
      <vt:lpstr>PowerPoint Presentation</vt:lpstr>
      <vt:lpstr>PowerPoint Presentation</vt:lpstr>
      <vt:lpstr>SWAY 1</vt:lpstr>
      <vt:lpstr>SWAY 2</vt:lpstr>
      <vt:lpstr>SWAY 3</vt:lpstr>
      <vt:lpstr>SWAY 4</vt:lpstr>
    </vt:vector>
  </TitlesOfParts>
  <Company>Lethbridge School District $51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is Digital Citizenship?</dc:title>
  <dc:creator>Riley Ellis-Toddington</dc:creator>
  <cp:lastModifiedBy>Brad Greve</cp:lastModifiedBy>
  <cp:revision>678</cp:revision>
  <dcterms:created xsi:type="dcterms:W3CDTF">2013-08-27T19:36:25Z</dcterms:created>
  <dcterms:modified xsi:type="dcterms:W3CDTF">2019-12-06T17:02:01Z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0x0101009EBA12F4977389499D9C37C4811B90B2</vt:lpwstr>
  </property>
</Properties>
</file>