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317" r:id="rId2"/>
    <p:sldId id="31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Greve" initials="BG" lastIdx="1" clrIdx="0">
    <p:extLst>
      <p:ext uri="{19B8F6BF-5375-455C-9EA6-DF929625EA0E}">
        <p15:presenceInfo xmlns:p15="http://schemas.microsoft.com/office/powerpoint/2012/main" userId="S::brad.greve@lethsd.ab.ca::363612c9-9918-4e88-965a-0bd9212fbf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180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4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3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3132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604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8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9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749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944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489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324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6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845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0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5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8bQXbNG30" TargetMode="External"/><Relationship Id="rId2" Type="http://schemas.openxmlformats.org/officeDocument/2006/relationships/hyperlink" Target="https://www.youtube.com/watch?v=yOP15Ep4gP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1F9aJl5lM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2EF-3375-4C2E-89FA-DD9E408C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64" y="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Project 4:  Stop Motion animation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BF35-1359-4E78-882C-BA2CC4D4A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967" y="1877172"/>
            <a:ext cx="10394707" cy="3423004"/>
          </a:xfrm>
        </p:spPr>
        <p:txBody>
          <a:bodyPr>
            <a:noAutofit/>
          </a:bodyPr>
          <a:lstStyle/>
          <a:p>
            <a:r>
              <a:rPr lang="en-US" sz="2400" dirty="0"/>
              <a:t>Individual or groups of two or three</a:t>
            </a:r>
          </a:p>
          <a:p>
            <a:r>
              <a:rPr lang="en-US" sz="2400" dirty="0"/>
              <a:t>Mr. Greve will assign your group a camera or iPad – use this device every class</a:t>
            </a:r>
          </a:p>
          <a:p>
            <a:r>
              <a:rPr lang="en-US" sz="2400" dirty="0"/>
              <a:t>You may use your own phone if you choose to</a:t>
            </a:r>
          </a:p>
          <a:p>
            <a:r>
              <a:rPr lang="en-US" sz="2400" dirty="0"/>
              <a:t>You may use mini-white boards, clay, or any other objects you bring from home</a:t>
            </a:r>
          </a:p>
          <a:p>
            <a:r>
              <a:rPr lang="en-US" sz="2400" dirty="0"/>
              <a:t>Minimum 100 pictures, small movements, story line</a:t>
            </a:r>
          </a:p>
          <a:p>
            <a:r>
              <a:rPr lang="en-US" sz="2400" dirty="0"/>
              <a:t>Begin with storyboarding to plan your project</a:t>
            </a:r>
          </a:p>
          <a:p>
            <a:pPr lvl="1"/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F5083-CE70-4A69-9F78-99062BF98614}"/>
              </a:ext>
            </a:extLst>
          </p:cNvPr>
          <p:cNvSpPr/>
          <p:nvPr/>
        </p:nvSpPr>
        <p:spPr>
          <a:xfrm>
            <a:off x="6548921" y="782633"/>
            <a:ext cx="490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https://www.youtube.com/watch?v=yOP15Ep4gPU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D5B4D-DD1C-4634-87B6-6BD37EA0C0E4}"/>
              </a:ext>
            </a:extLst>
          </p:cNvPr>
          <p:cNvSpPr/>
          <p:nvPr/>
        </p:nvSpPr>
        <p:spPr>
          <a:xfrm>
            <a:off x="6548921" y="1151965"/>
            <a:ext cx="492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https://www.youtube.com/watch?v=118bQXbNG30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3525E2-901B-469F-AF71-1E0136ADA26C}"/>
              </a:ext>
            </a:extLst>
          </p:cNvPr>
          <p:cNvSpPr/>
          <p:nvPr/>
        </p:nvSpPr>
        <p:spPr>
          <a:xfrm>
            <a:off x="6548921" y="1507840"/>
            <a:ext cx="480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4"/>
              </a:rPr>
              <a:t>https://www.youtube.com/watch?v=21F9aJl5lMU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171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2EF-3375-4C2E-89FA-DD9E408C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64" y="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Project 4:  Stop Motion animation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BF35-1359-4E78-882C-BA2CC4D4A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967" y="1652335"/>
            <a:ext cx="10394707" cy="3423004"/>
          </a:xfrm>
        </p:spPr>
        <p:txBody>
          <a:bodyPr>
            <a:noAutofit/>
          </a:bodyPr>
          <a:lstStyle/>
          <a:p>
            <a:r>
              <a:rPr lang="en-US" sz="3200" dirty="0"/>
              <a:t>Tips:</a:t>
            </a:r>
          </a:p>
          <a:p>
            <a:pPr lvl="1"/>
            <a:r>
              <a:rPr lang="en-US" sz="3200" dirty="0"/>
              <a:t>Use the same device every time</a:t>
            </a:r>
          </a:p>
          <a:p>
            <a:pPr lvl="1"/>
            <a:r>
              <a:rPr lang="en-US" sz="3200" dirty="0"/>
              <a:t>Plan ahead so you can take your pictures in the correct order</a:t>
            </a:r>
          </a:p>
          <a:p>
            <a:pPr lvl="2"/>
            <a:r>
              <a:rPr lang="en-US" sz="3200" dirty="0"/>
              <a:t>Changing the order later is difficult</a:t>
            </a:r>
          </a:p>
          <a:p>
            <a:pPr lvl="1"/>
            <a:r>
              <a:rPr lang="en-US" sz="3200" dirty="0"/>
              <a:t>Keep the camera very still, and in the same position for every picture</a:t>
            </a:r>
          </a:p>
          <a:p>
            <a:pPr lvl="1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7423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742</TotalTime>
  <Words>157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Project 4:  Stop Motion animation</vt:lpstr>
      <vt:lpstr>Project 4:  Stop Motion animation</vt:lpstr>
    </vt:vector>
  </TitlesOfParts>
  <Company>Lethbridge School District $51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Digital Citizenship?</dc:title>
  <dc:creator>Riley Ellis-Toddington</dc:creator>
  <cp:lastModifiedBy>Brad Greve</cp:lastModifiedBy>
  <cp:revision>675</cp:revision>
  <dcterms:created xsi:type="dcterms:W3CDTF">2013-08-27T19:36:25Z</dcterms:created>
  <dcterms:modified xsi:type="dcterms:W3CDTF">2019-12-04T16:00:30Z</dcterms:modified>
</cp:coreProperties>
</file>