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1" r:id="rId1"/>
  </p:sldMasterIdLst>
  <p:sldIdLst>
    <p:sldId id="273" r:id="rId2"/>
    <p:sldId id="287" r:id="rId3"/>
    <p:sldId id="295" r:id="rId4"/>
    <p:sldId id="296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rad Greve" initials="BG" lastIdx="1" clrIdx="0">
    <p:extLst>
      <p:ext uri="{19B8F6BF-5375-455C-9EA6-DF929625EA0E}">
        <p15:presenceInfo xmlns:p15="http://schemas.microsoft.com/office/powerpoint/2012/main" userId="S::brad.greve@lethsd.ab.ca::363612c9-9918-4e88-965a-0bd9212fbfa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80E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10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522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smtClean="0"/>
              <a:t>12/4/2019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21800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12/4/2019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8945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12/4/2019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01391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12/4/2019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02313291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12/4/2019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5460407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12/4/2019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22818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12/4/2019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6498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12/4/2019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374937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12/4/2019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34453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12/4/2019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0694418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12/4/2019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7451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12/4/2019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0348936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12/4/2019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2732404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12/4/2019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6861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12/4/2019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54612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12/4/2019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5584557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12/4/2019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86069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smtClean="0"/>
              <a:t>12/4/2019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2151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  <p:sldLayoutId id="2147483687" r:id="rId16"/>
    <p:sldLayoutId id="2147483688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3.jpg"/><Relationship Id="rId10" Type="http://schemas.openxmlformats.org/officeDocument/2006/relationships/image" Target="../media/image10.png"/><Relationship Id="rId4" Type="http://schemas.openxmlformats.org/officeDocument/2006/relationships/image" Target="../media/image2.jpe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clipart&#10;&#10;Description generated with very high confidence">
            <a:extLst>
              <a:ext uri="{FF2B5EF4-FFF2-40B4-BE49-F238E27FC236}">
                <a16:creationId xmlns:a16="http://schemas.microsoft.com/office/drawing/2014/main" id="{BC054341-2648-44D4-93EF-CFE5C863AAD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01" b="16186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9" name="Freeform 9">
            <a:extLst>
              <a:ext uri="{FF2B5EF4-FFF2-40B4-BE49-F238E27FC236}">
                <a16:creationId xmlns:a16="http://schemas.microsoft.com/office/drawing/2014/main" id="{BE135C2E-C781-46AF-BE4C-9B57C07D9C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8288" y="2698990"/>
            <a:ext cx="11338098" cy="3612111"/>
          </a:xfrm>
          <a:custGeom>
            <a:avLst/>
            <a:gdLst>
              <a:gd name="connsiteX0" fmla="*/ 0 w 11329257"/>
              <a:gd name="connsiteY0" fmla="*/ 1672253 h 3112578"/>
              <a:gd name="connsiteX1" fmla="*/ 11201741 w 11329257"/>
              <a:gd name="connsiteY1" fmla="*/ 0 h 3112578"/>
              <a:gd name="connsiteX2" fmla="*/ 11329257 w 11329257"/>
              <a:gd name="connsiteY2" fmla="*/ 2508571 h 3112578"/>
              <a:gd name="connsiteX3" fmla="*/ 0 w 11329257"/>
              <a:gd name="connsiteY3" fmla="*/ 3112578 h 3112578"/>
              <a:gd name="connsiteX4" fmla="*/ 0 w 11329257"/>
              <a:gd name="connsiteY4" fmla="*/ 1672253 h 3112578"/>
              <a:gd name="connsiteX0" fmla="*/ 8467 w 11329257"/>
              <a:gd name="connsiteY0" fmla="*/ 994919 h 3112578"/>
              <a:gd name="connsiteX1" fmla="*/ 11201741 w 11329257"/>
              <a:gd name="connsiteY1" fmla="*/ 0 h 3112578"/>
              <a:gd name="connsiteX2" fmla="*/ 11329257 w 11329257"/>
              <a:gd name="connsiteY2" fmla="*/ 2508571 h 3112578"/>
              <a:gd name="connsiteX3" fmla="*/ 0 w 11329257"/>
              <a:gd name="connsiteY3" fmla="*/ 3112578 h 3112578"/>
              <a:gd name="connsiteX4" fmla="*/ 8467 w 11329257"/>
              <a:gd name="connsiteY4" fmla="*/ 994919 h 3112578"/>
              <a:gd name="connsiteX0" fmla="*/ 814 w 11330070"/>
              <a:gd name="connsiteY0" fmla="*/ 732453 h 3112578"/>
              <a:gd name="connsiteX1" fmla="*/ 11202554 w 11330070"/>
              <a:gd name="connsiteY1" fmla="*/ 0 h 3112578"/>
              <a:gd name="connsiteX2" fmla="*/ 11330070 w 11330070"/>
              <a:gd name="connsiteY2" fmla="*/ 2508571 h 3112578"/>
              <a:gd name="connsiteX3" fmla="*/ 813 w 11330070"/>
              <a:gd name="connsiteY3" fmla="*/ 3112578 h 3112578"/>
              <a:gd name="connsiteX4" fmla="*/ 814 w 11330070"/>
              <a:gd name="connsiteY4" fmla="*/ 732453 h 3112578"/>
              <a:gd name="connsiteX0" fmla="*/ 375 w 11338098"/>
              <a:gd name="connsiteY0" fmla="*/ 622387 h 3112578"/>
              <a:gd name="connsiteX1" fmla="*/ 11210582 w 11338098"/>
              <a:gd name="connsiteY1" fmla="*/ 0 h 3112578"/>
              <a:gd name="connsiteX2" fmla="*/ 11338098 w 11338098"/>
              <a:gd name="connsiteY2" fmla="*/ 2508571 h 3112578"/>
              <a:gd name="connsiteX3" fmla="*/ 8841 w 11338098"/>
              <a:gd name="connsiteY3" fmla="*/ 3112578 h 3112578"/>
              <a:gd name="connsiteX4" fmla="*/ 375 w 11338098"/>
              <a:gd name="connsiteY4" fmla="*/ 622387 h 3112578"/>
              <a:gd name="connsiteX0" fmla="*/ 375 w 11338098"/>
              <a:gd name="connsiteY0" fmla="*/ 1020320 h 3510511"/>
              <a:gd name="connsiteX1" fmla="*/ 11176715 w 11338098"/>
              <a:gd name="connsiteY1" fmla="*/ 0 h 3510511"/>
              <a:gd name="connsiteX2" fmla="*/ 11338098 w 11338098"/>
              <a:gd name="connsiteY2" fmla="*/ 2906504 h 3510511"/>
              <a:gd name="connsiteX3" fmla="*/ 8841 w 11338098"/>
              <a:gd name="connsiteY3" fmla="*/ 3510511 h 3510511"/>
              <a:gd name="connsiteX4" fmla="*/ 375 w 11338098"/>
              <a:gd name="connsiteY4" fmla="*/ 1020320 h 3510511"/>
              <a:gd name="connsiteX0" fmla="*/ 375 w 11338098"/>
              <a:gd name="connsiteY0" fmla="*/ 664720 h 3510511"/>
              <a:gd name="connsiteX1" fmla="*/ 11176715 w 11338098"/>
              <a:gd name="connsiteY1" fmla="*/ 0 h 3510511"/>
              <a:gd name="connsiteX2" fmla="*/ 11338098 w 11338098"/>
              <a:gd name="connsiteY2" fmla="*/ 2906504 h 3510511"/>
              <a:gd name="connsiteX3" fmla="*/ 8841 w 11338098"/>
              <a:gd name="connsiteY3" fmla="*/ 3510511 h 3510511"/>
              <a:gd name="connsiteX4" fmla="*/ 375 w 11338098"/>
              <a:gd name="connsiteY4" fmla="*/ 664720 h 3510511"/>
              <a:gd name="connsiteX0" fmla="*/ 375 w 11338098"/>
              <a:gd name="connsiteY0" fmla="*/ 605454 h 3510511"/>
              <a:gd name="connsiteX1" fmla="*/ 11176715 w 11338098"/>
              <a:gd name="connsiteY1" fmla="*/ 0 h 3510511"/>
              <a:gd name="connsiteX2" fmla="*/ 11338098 w 11338098"/>
              <a:gd name="connsiteY2" fmla="*/ 2906504 h 3510511"/>
              <a:gd name="connsiteX3" fmla="*/ 8841 w 11338098"/>
              <a:gd name="connsiteY3" fmla="*/ 3510511 h 3510511"/>
              <a:gd name="connsiteX4" fmla="*/ 375 w 11338098"/>
              <a:gd name="connsiteY4" fmla="*/ 605454 h 3510511"/>
              <a:gd name="connsiteX0" fmla="*/ 375 w 11338098"/>
              <a:gd name="connsiteY0" fmla="*/ 707054 h 3612111"/>
              <a:gd name="connsiteX1" fmla="*/ 11176715 w 11338098"/>
              <a:gd name="connsiteY1" fmla="*/ 0 h 3612111"/>
              <a:gd name="connsiteX2" fmla="*/ 11338098 w 11338098"/>
              <a:gd name="connsiteY2" fmla="*/ 3008104 h 3612111"/>
              <a:gd name="connsiteX3" fmla="*/ 8841 w 11338098"/>
              <a:gd name="connsiteY3" fmla="*/ 3612111 h 3612111"/>
              <a:gd name="connsiteX4" fmla="*/ 375 w 11338098"/>
              <a:gd name="connsiteY4" fmla="*/ 707054 h 3612111"/>
              <a:gd name="connsiteX0" fmla="*/ 375 w 11338098"/>
              <a:gd name="connsiteY0" fmla="*/ 571588 h 3612111"/>
              <a:gd name="connsiteX1" fmla="*/ 11176715 w 11338098"/>
              <a:gd name="connsiteY1" fmla="*/ 0 h 3612111"/>
              <a:gd name="connsiteX2" fmla="*/ 11338098 w 11338098"/>
              <a:gd name="connsiteY2" fmla="*/ 3008104 h 3612111"/>
              <a:gd name="connsiteX3" fmla="*/ 8841 w 11338098"/>
              <a:gd name="connsiteY3" fmla="*/ 3612111 h 3612111"/>
              <a:gd name="connsiteX4" fmla="*/ 375 w 11338098"/>
              <a:gd name="connsiteY4" fmla="*/ 571588 h 3612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38098" h="3612111">
                <a:moveTo>
                  <a:pt x="375" y="571588"/>
                </a:moveTo>
                <a:lnTo>
                  <a:pt x="11176715" y="0"/>
                </a:lnTo>
                <a:lnTo>
                  <a:pt x="11338098" y="3008104"/>
                </a:lnTo>
                <a:lnTo>
                  <a:pt x="8841" y="3612111"/>
                </a:lnTo>
                <a:cubicBezTo>
                  <a:pt x="11663" y="2906225"/>
                  <a:pt x="-2447" y="1277474"/>
                  <a:pt x="375" y="571588"/>
                </a:cubicBezTo>
                <a:close/>
              </a:path>
            </a:pathLst>
          </a:custGeom>
          <a:solidFill>
            <a:schemeClr val="accent1">
              <a:alpha val="8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B2061A-7CDD-40EC-AEB4-DE7096A4AB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21420000">
            <a:off x="496980" y="3221623"/>
            <a:ext cx="10264470" cy="125006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Tech 6</a:t>
            </a:r>
          </a:p>
        </p:txBody>
      </p:sp>
      <p:sp>
        <p:nvSpPr>
          <p:cNvPr id="21" name="5-Point Star 12">
            <a:extLst>
              <a:ext uri="{FF2B5EF4-FFF2-40B4-BE49-F238E27FC236}">
                <a16:creationId xmlns:a16="http://schemas.microsoft.com/office/drawing/2014/main" id="{EB803A74-8E46-4CF3-B85A-2F618214CF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F51178-5E20-45FD-A266-1A25AA3D7D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rot="21420000">
            <a:off x="538344" y="4356657"/>
            <a:ext cx="10271534" cy="494162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2600" dirty="0">
                <a:solidFill>
                  <a:schemeClr val="bg1"/>
                </a:solidFill>
              </a:rPr>
              <a:t>Senator Joyce Fairbairn middle school</a:t>
            </a:r>
          </a:p>
        </p:txBody>
      </p:sp>
    </p:spTree>
    <p:extLst>
      <p:ext uri="{BB962C8B-B14F-4D97-AF65-F5344CB8AC3E}">
        <p14:creationId xmlns:p14="http://schemas.microsoft.com/office/powerpoint/2010/main" val="12762809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6B9FECF-584A-4A9C-9CAC-6819B262CA7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Welcome to tech 6!</a:t>
            </a:r>
            <a:endParaRPr lang="en-CA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B2F79486-575C-4470-9956-26D2B1BB34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rot="21420000">
            <a:off x="4869960" y="2992620"/>
            <a:ext cx="5838331" cy="298367"/>
          </a:xfrm>
        </p:spPr>
        <p:txBody>
          <a:bodyPr/>
          <a:lstStyle/>
          <a:p>
            <a:r>
              <a:rPr lang="en-US" dirty="0"/>
              <a:t>Here’s a quick guide to the projects we will be working on, as well as how you will showcase your work</a:t>
            </a:r>
            <a:endParaRPr lang="en-CA" dirty="0"/>
          </a:p>
        </p:txBody>
      </p:sp>
      <p:pic>
        <p:nvPicPr>
          <p:cNvPr id="1026" name="Picture 2" descr="Image result for digital portfolio">
            <a:extLst>
              <a:ext uri="{FF2B5EF4-FFF2-40B4-BE49-F238E27FC236}">
                <a16:creationId xmlns:a16="http://schemas.microsoft.com/office/drawing/2014/main" id="{036BB53E-1DC4-4B0F-A053-E7AB68D158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95" b="1637"/>
          <a:stretch/>
        </p:blipFill>
        <p:spPr bwMode="auto">
          <a:xfrm rot="21373368">
            <a:off x="175359" y="331069"/>
            <a:ext cx="4951173" cy="2109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96140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576E8DBD-6DBD-4FCB-8FE8-8F0425C0B6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3" name="Freeform 11">
            <a:extLst>
              <a:ext uri="{FF2B5EF4-FFF2-40B4-BE49-F238E27FC236}">
                <a16:creationId xmlns:a16="http://schemas.microsoft.com/office/drawing/2014/main" id="{70BE0118-665B-49AC-8ED9-B29C009CED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3">
            <a:extLst>
              <a:ext uri="{FF2B5EF4-FFF2-40B4-BE49-F238E27FC236}">
                <a16:creationId xmlns:a16="http://schemas.microsoft.com/office/drawing/2014/main" id="{DB8E4593-3024-4A7B-92FB-8114D72E57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" name="Freeform 25">
            <a:extLst>
              <a:ext uri="{FF2B5EF4-FFF2-40B4-BE49-F238E27FC236}">
                <a16:creationId xmlns:a16="http://schemas.microsoft.com/office/drawing/2014/main" id="{F72029E6-113E-4A42-8D29-4B796B39B9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Freeform 14">
            <a:extLst>
              <a:ext uri="{FF2B5EF4-FFF2-40B4-BE49-F238E27FC236}">
                <a16:creationId xmlns:a16="http://schemas.microsoft.com/office/drawing/2014/main" id="{FBAE6AE5-2B20-46E6-B338-A385BFF09F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1" name="5-Point Star 24">
            <a:extLst>
              <a:ext uri="{FF2B5EF4-FFF2-40B4-BE49-F238E27FC236}">
                <a16:creationId xmlns:a16="http://schemas.microsoft.com/office/drawing/2014/main" id="{4555B12C-E2CF-448D-918F-96D0958DC6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47458151-6535-4712-9D31-5BFEBD2205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28F956D1-3AF5-47E1-BF12-D331E34AAA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6" y="0"/>
            <a:ext cx="4632997" cy="6858000"/>
          </a:xfrm>
          <a:prstGeom prst="rect">
            <a:avLst/>
          </a:pr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5">
            <a:extLst>
              <a:ext uri="{FF2B5EF4-FFF2-40B4-BE49-F238E27FC236}">
                <a16:creationId xmlns:a16="http://schemas.microsoft.com/office/drawing/2014/main" id="{4A5A7DD1-718C-42BE-9B90-4D960E22E3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0856" y="0"/>
            <a:ext cx="4293205" cy="6576643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DE02FF1-20BC-4306-B0FB-AE6D71D737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248871" cy="226225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89A8C427-1B47-42B2-9206-1F34BE757D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752622"/>
            <a:ext cx="4250216" cy="780581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9864909-0F48-48BD-B525-B293738D4E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91883" y="450792"/>
            <a:ext cx="6636823" cy="5950008"/>
          </a:xfrm>
          <a:prstGeom prst="rect">
            <a:avLst/>
          </a:prstGeom>
          <a:solidFill>
            <a:schemeClr val="bg1"/>
          </a:solidFill>
          <a:ln w="57150" cmpd="thinThick">
            <a:noFill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628B972-B28F-4C00-81BC-B13EF03CC48D}"/>
              </a:ext>
            </a:extLst>
          </p:cNvPr>
          <p:cNvSpPr txBox="1"/>
          <p:nvPr/>
        </p:nvSpPr>
        <p:spPr>
          <a:xfrm>
            <a:off x="20489" y="450792"/>
            <a:ext cx="4168979" cy="58603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14400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SzPct val="160000"/>
            </a:pPr>
            <a:r>
              <a:rPr lang="en-US" sz="2000" cap="all" dirty="0">
                <a:solidFill>
                  <a:schemeClr val="accent1"/>
                </a:solidFill>
              </a:rPr>
              <a:t>Day one:  make a Tech 6 Folder</a:t>
            </a:r>
            <a:endParaRPr lang="en-US" sz="2000" dirty="0">
              <a:solidFill>
                <a:schemeClr val="accent1"/>
              </a:solidFill>
            </a:endParaRPr>
          </a:p>
          <a:p>
            <a:pPr marL="342900" indent="-342900" defTabSz="914400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Tx/>
              <a:buChar char="-"/>
            </a:pPr>
            <a:r>
              <a:rPr lang="en-US" sz="2000" cap="all" dirty="0">
                <a:solidFill>
                  <a:schemeClr val="tx1"/>
                </a:solidFill>
                <a:latin typeface="Impact"/>
              </a:rPr>
              <a:t>Create a students’ shared tech 6 folder:</a:t>
            </a:r>
          </a:p>
          <a:p>
            <a:pPr marL="800100" lvl="1" indent="-342900" defTabSz="914400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Tx/>
              <a:buChar char="-"/>
            </a:pPr>
            <a:r>
              <a:rPr lang="en-US" sz="2000" cap="all" dirty="0">
                <a:solidFill>
                  <a:schemeClr val="tx1"/>
                </a:solidFill>
                <a:latin typeface="Impact"/>
              </a:rPr>
              <a:t>Open your file folder</a:t>
            </a:r>
          </a:p>
          <a:p>
            <a:pPr marL="800100" lvl="1" indent="-342900" defTabSz="914400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Tx/>
              <a:buChar char="-"/>
            </a:pPr>
            <a:r>
              <a:rPr lang="en-US" sz="2000" cap="all" dirty="0">
                <a:solidFill>
                  <a:schemeClr val="tx1"/>
                </a:solidFill>
                <a:latin typeface="Impact"/>
              </a:rPr>
              <a:t>This PC</a:t>
            </a:r>
          </a:p>
          <a:p>
            <a:pPr marL="800100" lvl="1" indent="-342900" defTabSz="914400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Tx/>
              <a:buChar char="-"/>
            </a:pPr>
            <a:r>
              <a:rPr lang="en-US" sz="2000" cap="all" dirty="0">
                <a:solidFill>
                  <a:schemeClr val="tx1"/>
                </a:solidFill>
                <a:latin typeface="Impact"/>
              </a:rPr>
              <a:t>Students shared J:drive</a:t>
            </a:r>
          </a:p>
          <a:p>
            <a:pPr marL="800100" lvl="1" indent="-342900" defTabSz="914400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Tx/>
              <a:buChar char="-"/>
            </a:pPr>
            <a:r>
              <a:rPr lang="en-US" sz="2000" cap="all" dirty="0">
                <a:solidFill>
                  <a:schemeClr val="tx1"/>
                </a:solidFill>
                <a:latin typeface="Impact"/>
              </a:rPr>
              <a:t>Open Tech 6</a:t>
            </a:r>
          </a:p>
          <a:p>
            <a:pPr marL="800100" lvl="1" indent="-342900" defTabSz="914400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Tx/>
              <a:buChar char="-"/>
            </a:pPr>
            <a:r>
              <a:rPr lang="en-US" sz="2000" cap="all" dirty="0">
                <a:solidFill>
                  <a:schemeClr val="tx1"/>
                </a:solidFill>
                <a:latin typeface="Impact"/>
              </a:rPr>
              <a:t>Right click, new folder</a:t>
            </a:r>
          </a:p>
          <a:p>
            <a:pPr marL="800100" lvl="1" indent="-342900" defTabSz="914400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Tx/>
              <a:buChar char="-"/>
            </a:pPr>
            <a:r>
              <a:rPr lang="en-US" sz="2000" cap="all" dirty="0">
                <a:solidFill>
                  <a:schemeClr val="tx1"/>
                </a:solidFill>
                <a:latin typeface="Impact"/>
              </a:rPr>
              <a:t>Type your first and last name</a:t>
            </a:r>
          </a:p>
          <a:p>
            <a:pPr defTabSz="914400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SzPct val="160000"/>
            </a:pPr>
            <a:r>
              <a:rPr lang="en-US" sz="2000" cap="all" dirty="0">
                <a:solidFill>
                  <a:schemeClr val="bg1">
                    <a:lumMod val="50000"/>
                  </a:schemeClr>
                </a:solidFill>
              </a:rPr>
              <a:t>This will be the folder you use for all tech 6 files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77353B0-DBF2-45F9-83C9-F878E0D4164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39019" y="1381660"/>
            <a:ext cx="639894" cy="72876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1063C48-397C-4AE3-BF46-ABE006F66EC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12553" y="2097133"/>
            <a:ext cx="1835227" cy="53878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6E21A32-62B4-47E8-B2FE-7D67A35A76C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96965" y="2301404"/>
            <a:ext cx="728599" cy="9070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9D26A5B-EE89-4C35-8868-F7E254ED65F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92201" y="3121507"/>
            <a:ext cx="1121608" cy="34511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8D86BE3-44FB-46BB-BC19-404DE453C55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73824" y="3857140"/>
            <a:ext cx="3038899" cy="27626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52EBE62-298A-411D-B330-5C245337EFA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619990" y="4363871"/>
            <a:ext cx="2268546" cy="499850"/>
          </a:xfrm>
          <a:prstGeom prst="rect">
            <a:avLst/>
          </a:prstGeom>
        </p:spPr>
      </p:pic>
      <p:sp>
        <p:nvSpPr>
          <p:cNvPr id="24" name="Title 1">
            <a:extLst>
              <a:ext uri="{FF2B5EF4-FFF2-40B4-BE49-F238E27FC236}">
                <a16:creationId xmlns:a16="http://schemas.microsoft.com/office/drawing/2014/main" id="{9859B51B-A1AB-4E01-A753-4C3C1BF8D445}"/>
              </a:ext>
            </a:extLst>
          </p:cNvPr>
          <p:cNvSpPr txBox="1">
            <a:spLocks/>
          </p:cNvSpPr>
          <p:nvPr/>
        </p:nvSpPr>
        <p:spPr>
          <a:xfrm rot="21420000">
            <a:off x="-65053" y="5563816"/>
            <a:ext cx="4852499" cy="1250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>
                <a:solidFill>
                  <a:schemeClr val="bg1"/>
                </a:solidFill>
              </a:rPr>
              <a:t>File Management</a:t>
            </a:r>
          </a:p>
        </p:txBody>
      </p:sp>
      <p:pic>
        <p:nvPicPr>
          <p:cNvPr id="2" name="Screen Recording 1">
            <a:hlinkClick r:id="" action="ppaction://media"/>
            <a:extLst>
              <a:ext uri="{FF2B5EF4-FFF2-40B4-BE49-F238E27FC236}">
                <a16:creationId xmlns:a16="http://schemas.microsoft.com/office/drawing/2014/main" id="{B83DF058-18D9-432D-8D8A-870002BF12F3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4889571" y="72498"/>
            <a:ext cx="6764035" cy="6706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596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92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576E8DBD-6DBD-4FCB-8FE8-8F0425C0B6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3" name="Freeform 11">
            <a:extLst>
              <a:ext uri="{FF2B5EF4-FFF2-40B4-BE49-F238E27FC236}">
                <a16:creationId xmlns:a16="http://schemas.microsoft.com/office/drawing/2014/main" id="{70BE0118-665B-49AC-8ED9-B29C009CED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3">
            <a:extLst>
              <a:ext uri="{FF2B5EF4-FFF2-40B4-BE49-F238E27FC236}">
                <a16:creationId xmlns:a16="http://schemas.microsoft.com/office/drawing/2014/main" id="{DB8E4593-3024-4A7B-92FB-8114D72E57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" name="Freeform 25">
            <a:extLst>
              <a:ext uri="{FF2B5EF4-FFF2-40B4-BE49-F238E27FC236}">
                <a16:creationId xmlns:a16="http://schemas.microsoft.com/office/drawing/2014/main" id="{F72029E6-113E-4A42-8D29-4B796B39B9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Freeform 14">
            <a:extLst>
              <a:ext uri="{FF2B5EF4-FFF2-40B4-BE49-F238E27FC236}">
                <a16:creationId xmlns:a16="http://schemas.microsoft.com/office/drawing/2014/main" id="{FBAE6AE5-2B20-46E6-B338-A385BFF09F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1" name="5-Point Star 24">
            <a:extLst>
              <a:ext uri="{FF2B5EF4-FFF2-40B4-BE49-F238E27FC236}">
                <a16:creationId xmlns:a16="http://schemas.microsoft.com/office/drawing/2014/main" id="{4555B12C-E2CF-448D-918F-96D0958DC6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47458151-6535-4712-9D31-5BFEBD2205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28F956D1-3AF5-47E1-BF12-D331E34AAA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6" y="0"/>
            <a:ext cx="4632997" cy="6858000"/>
          </a:xfrm>
          <a:prstGeom prst="rect">
            <a:avLst/>
          </a:pr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5">
            <a:extLst>
              <a:ext uri="{FF2B5EF4-FFF2-40B4-BE49-F238E27FC236}">
                <a16:creationId xmlns:a16="http://schemas.microsoft.com/office/drawing/2014/main" id="{4A5A7DD1-718C-42BE-9B90-4D960E22E3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0856" y="0"/>
            <a:ext cx="4293205" cy="6576643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DE02FF1-20BC-4306-B0FB-AE6D71D737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248871" cy="226225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89A8C427-1B47-42B2-9206-1F34BE757D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752622"/>
            <a:ext cx="4250216" cy="780581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9864909-0F48-48BD-B525-B293738D4E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91883" y="450792"/>
            <a:ext cx="6636823" cy="5950008"/>
          </a:xfrm>
          <a:prstGeom prst="rect">
            <a:avLst/>
          </a:prstGeom>
          <a:solidFill>
            <a:schemeClr val="bg1"/>
          </a:solidFill>
          <a:ln w="57150" cmpd="thinThick">
            <a:noFill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628B972-B28F-4C00-81BC-B13EF03CC48D}"/>
              </a:ext>
            </a:extLst>
          </p:cNvPr>
          <p:cNvSpPr txBox="1"/>
          <p:nvPr/>
        </p:nvSpPr>
        <p:spPr>
          <a:xfrm>
            <a:off x="5035065" y="540490"/>
            <a:ext cx="6921519" cy="58603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SzPct val="160000"/>
            </a:pPr>
            <a:r>
              <a:rPr lang="en-US" sz="2900" cap="all" dirty="0">
                <a:solidFill>
                  <a:schemeClr val="accent1"/>
                </a:solidFill>
              </a:rPr>
              <a:t>Day one:  digital portfolio </a:t>
            </a:r>
            <a:endParaRPr lang="en-US" sz="2900" dirty="0">
              <a:solidFill>
                <a:schemeClr val="accent1"/>
              </a:solidFill>
            </a:endParaRPr>
          </a:p>
          <a:p>
            <a:pPr marL="342900" indent="-342900" defTabSz="914400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Tx/>
              <a:buChar char="-"/>
            </a:pPr>
            <a:r>
              <a:rPr lang="en-US" sz="2400" cap="all" dirty="0">
                <a:solidFill>
                  <a:schemeClr val="tx1"/>
                </a:solidFill>
                <a:latin typeface="Impact"/>
              </a:rPr>
              <a:t>Open Microsoft PowerPoint</a:t>
            </a:r>
          </a:p>
          <a:p>
            <a:pPr marL="342900" indent="-342900" defTabSz="914400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Tx/>
              <a:buChar char="-"/>
            </a:pPr>
            <a:r>
              <a:rPr lang="en-US" sz="2400" cap="all" dirty="0">
                <a:solidFill>
                  <a:schemeClr val="tx1"/>
                </a:solidFill>
                <a:latin typeface="Impact"/>
              </a:rPr>
              <a:t>Select a template you like</a:t>
            </a:r>
          </a:p>
          <a:p>
            <a:pPr marL="342900" indent="-342900" defTabSz="914400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Tx/>
              <a:buChar char="-"/>
            </a:pPr>
            <a:endParaRPr lang="en-US" sz="2400" cap="all" dirty="0">
              <a:solidFill>
                <a:schemeClr val="tx1"/>
              </a:solidFill>
              <a:latin typeface="Impact"/>
            </a:endParaRPr>
          </a:p>
          <a:p>
            <a:pPr marL="342900" indent="-342900" defTabSz="914400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Tx/>
              <a:buChar char="-"/>
            </a:pPr>
            <a:endParaRPr lang="en-US" sz="2400" cap="all" dirty="0">
              <a:solidFill>
                <a:schemeClr val="tx1"/>
              </a:solidFill>
              <a:latin typeface="Impact"/>
            </a:endParaRPr>
          </a:p>
          <a:p>
            <a:pPr marL="342900" indent="-342900" defTabSz="914400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Tx/>
              <a:buChar char="-"/>
            </a:pPr>
            <a:endParaRPr lang="en-US" sz="2400" cap="all" dirty="0">
              <a:solidFill>
                <a:schemeClr val="tx1"/>
              </a:solidFill>
              <a:latin typeface="Impact"/>
            </a:endParaRPr>
          </a:p>
          <a:p>
            <a:pPr marL="342900" indent="-342900" defTabSz="914400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Tx/>
              <a:buChar char="-"/>
            </a:pPr>
            <a:endParaRPr lang="en-US" sz="2400" cap="all" dirty="0">
              <a:solidFill>
                <a:schemeClr val="tx1"/>
              </a:solidFill>
              <a:latin typeface="Impact"/>
            </a:endParaRPr>
          </a:p>
          <a:p>
            <a:pPr marL="342900" indent="-342900" defTabSz="914400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Tx/>
              <a:buChar char="-"/>
            </a:pPr>
            <a:endParaRPr lang="en-US" sz="2400" cap="all" dirty="0">
              <a:solidFill>
                <a:schemeClr val="tx1"/>
              </a:solidFill>
              <a:latin typeface="Impact"/>
            </a:endParaRPr>
          </a:p>
          <a:p>
            <a:pPr marL="342900" indent="-342900" defTabSz="914400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Tx/>
              <a:buChar char="-"/>
            </a:pPr>
            <a:endParaRPr lang="en-US" sz="2400" cap="all" dirty="0">
              <a:solidFill>
                <a:schemeClr val="tx1"/>
              </a:solidFill>
              <a:latin typeface="Impact"/>
            </a:endParaRPr>
          </a:p>
          <a:p>
            <a:pPr marL="342900" indent="-342900" defTabSz="914400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Tx/>
              <a:buChar char="-"/>
            </a:pPr>
            <a:r>
              <a:rPr lang="en-US" sz="2000" cap="all" dirty="0">
                <a:solidFill>
                  <a:schemeClr val="tx1"/>
                </a:solidFill>
                <a:latin typeface="Impact"/>
              </a:rPr>
              <a:t>Title slide: “Tech 6 Digital Portfolio – Your Name</a:t>
            </a:r>
          </a:p>
          <a:p>
            <a:pPr marL="342900" indent="-342900" defTabSz="914400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Tx/>
              <a:buChar char="-"/>
            </a:pPr>
            <a:r>
              <a:rPr lang="en-US" sz="2000" cap="all" dirty="0">
                <a:solidFill>
                  <a:schemeClr val="tx1"/>
                </a:solidFill>
                <a:latin typeface="Impact"/>
              </a:rPr>
              <a:t>This is where you will showcase all your work 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9859B51B-A1AB-4E01-A753-4C3C1BF8D445}"/>
              </a:ext>
            </a:extLst>
          </p:cNvPr>
          <p:cNvSpPr txBox="1">
            <a:spLocks/>
          </p:cNvSpPr>
          <p:nvPr/>
        </p:nvSpPr>
        <p:spPr>
          <a:xfrm rot="21420000">
            <a:off x="-31340" y="5530584"/>
            <a:ext cx="4787784" cy="1250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>
                <a:solidFill>
                  <a:schemeClr val="bg1"/>
                </a:solidFill>
              </a:rPr>
              <a:t>Digital portfolio</a:t>
            </a:r>
          </a:p>
        </p:txBody>
      </p:sp>
      <p:pic>
        <p:nvPicPr>
          <p:cNvPr id="3074" name="Picture 2" descr="Image result for digital portfolio">
            <a:extLst>
              <a:ext uri="{FF2B5EF4-FFF2-40B4-BE49-F238E27FC236}">
                <a16:creationId xmlns:a16="http://schemas.microsoft.com/office/drawing/2014/main" id="{4A2E7668-E408-4B28-8EF3-E809C829B7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164" y="3523975"/>
            <a:ext cx="3827694" cy="2153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digital portfolio">
            <a:extLst>
              <a:ext uri="{FF2B5EF4-FFF2-40B4-BE49-F238E27FC236}">
                <a16:creationId xmlns:a16="http://schemas.microsoft.com/office/drawing/2014/main" id="{3F890E4F-E0F2-45ED-AB8D-01E214CA34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164" y="682212"/>
            <a:ext cx="3749409" cy="2487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EF357E8-F646-47BB-A74D-E2A92EEF2A2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38239" y="1186582"/>
            <a:ext cx="1308058" cy="39708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A5A77DF-F094-4F85-BB10-E3E6A12C8FA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93989" y="2091053"/>
            <a:ext cx="5671089" cy="2865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36878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743</TotalTime>
  <Words>125</Words>
  <Application>Microsoft Office PowerPoint</Application>
  <PresentationFormat>Widescreen</PresentationFormat>
  <Paragraphs>26</Paragraphs>
  <Slides>4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Impact</vt:lpstr>
      <vt:lpstr>Main Event</vt:lpstr>
      <vt:lpstr>Tech 6</vt:lpstr>
      <vt:lpstr>Welcome to tech 6!</vt:lpstr>
      <vt:lpstr>PowerPoint Presentation</vt:lpstr>
      <vt:lpstr>PowerPoint Presentation</vt:lpstr>
    </vt:vector>
  </TitlesOfParts>
  <Company>Lethbridge School District $51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Digital Citizenship?</dc:title>
  <dc:creator>Riley Ellis-Toddington</dc:creator>
  <cp:lastModifiedBy>Brad Greve</cp:lastModifiedBy>
  <cp:revision>675</cp:revision>
  <dcterms:created xsi:type="dcterms:W3CDTF">2013-08-27T19:36:25Z</dcterms:created>
  <dcterms:modified xsi:type="dcterms:W3CDTF">2019-12-04T15:54:04Z</dcterms:modified>
</cp:coreProperties>
</file>