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314" r:id="rId2"/>
    <p:sldId id="315" r:id="rId3"/>
    <p:sldId id="316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d Greve" initials="BG" lastIdx="1" clrIdx="0">
    <p:extLst>
      <p:ext uri="{19B8F6BF-5375-455C-9EA6-DF929625EA0E}">
        <p15:presenceInfo xmlns:p15="http://schemas.microsoft.com/office/powerpoint/2012/main" userId="S::brad.greve@lethsd.ab.ca::363612c9-9918-4e88-965a-0bd9212fbfa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0E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2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21800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945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139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231329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46040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281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49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374937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445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69441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45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34893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73240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861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461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58455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606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15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B02EF-3375-4C2E-89FA-DD9E408C8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64" y="0"/>
            <a:ext cx="10396882" cy="1151965"/>
          </a:xfrm>
        </p:spPr>
        <p:txBody>
          <a:bodyPr>
            <a:normAutofit/>
          </a:bodyPr>
          <a:lstStyle/>
          <a:p>
            <a:r>
              <a:rPr lang="en-US" dirty="0"/>
              <a:t>Project 3:  typingclub.com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DBF35-1359-4E78-882C-BA2CC4D4AF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0967" y="1652335"/>
            <a:ext cx="10394707" cy="3311189"/>
          </a:xfrm>
        </p:spPr>
        <p:txBody>
          <a:bodyPr>
            <a:noAutofit/>
          </a:bodyPr>
          <a:lstStyle/>
          <a:p>
            <a:r>
              <a:rPr lang="en-CA" sz="3200" dirty="0"/>
              <a:t>Log in with office 365</a:t>
            </a:r>
          </a:p>
          <a:p>
            <a:r>
              <a:rPr lang="en-CA" sz="3200" dirty="0"/>
              <a:t>Take the placement test</a:t>
            </a:r>
          </a:p>
          <a:p>
            <a:r>
              <a:rPr lang="en-CA" sz="3200" dirty="0"/>
              <a:t>Take a screen shot of your level: “windows key-shift-S”</a:t>
            </a:r>
          </a:p>
          <a:p>
            <a:r>
              <a:rPr lang="en-CA" sz="3200" dirty="0"/>
              <a:t>Type!  Advance as far as you can</a:t>
            </a:r>
          </a:p>
          <a:p>
            <a:r>
              <a:rPr lang="en-CA" sz="3200" dirty="0"/>
              <a:t>After 3 classes of typing, take a screen shot of your new level to show growth</a:t>
            </a:r>
          </a:p>
          <a:p>
            <a:r>
              <a:rPr lang="en-CA" sz="3200" dirty="0"/>
              <a:t>Insert these images into your digital portfolio  </a:t>
            </a:r>
          </a:p>
        </p:txBody>
      </p:sp>
    </p:spTree>
    <p:extLst>
      <p:ext uri="{BB962C8B-B14F-4D97-AF65-F5344CB8AC3E}">
        <p14:creationId xmlns:p14="http://schemas.microsoft.com/office/powerpoint/2010/main" val="2361203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B02EF-3375-4C2E-89FA-DD9E408C8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4690825" y="459737"/>
            <a:ext cx="10396882" cy="115196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Project 3:  typing club</a:t>
            </a:r>
            <a:endParaRPr lang="en-CA" sz="4000" dirty="0">
              <a:solidFill>
                <a:srgbClr val="FF0000"/>
              </a:solidFill>
            </a:endParaRPr>
          </a:p>
        </p:txBody>
      </p:sp>
      <p:pic>
        <p:nvPicPr>
          <p:cNvPr id="6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886D2D25-C151-4FD5-816B-AA37251324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9274" y="1258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2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B02EF-3375-4C2E-89FA-DD9E408C8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64" y="0"/>
            <a:ext cx="10396882" cy="1151965"/>
          </a:xfrm>
        </p:spPr>
        <p:txBody>
          <a:bodyPr>
            <a:normAutofit/>
          </a:bodyPr>
          <a:lstStyle/>
          <a:p>
            <a:r>
              <a:rPr lang="en-US" dirty="0"/>
              <a:t>Project 3:  typingclub.com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DBF35-1359-4E78-882C-BA2CC4D4AF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0967" y="1652335"/>
            <a:ext cx="10394707" cy="3423004"/>
          </a:xfrm>
        </p:spPr>
        <p:txBody>
          <a:bodyPr>
            <a:noAutofit/>
          </a:bodyPr>
          <a:lstStyle/>
          <a:p>
            <a:r>
              <a:rPr lang="en-US" sz="3200" dirty="0"/>
              <a:t>TYPING CHALLENGE!  ONE CLASS ONLY!  </a:t>
            </a:r>
          </a:p>
          <a:p>
            <a:pPr lvl="1"/>
            <a:r>
              <a:rPr lang="en-US" sz="3000" dirty="0"/>
              <a:t>Click “Placement Test”</a:t>
            </a:r>
          </a:p>
          <a:p>
            <a:pPr lvl="1"/>
            <a:r>
              <a:rPr lang="en-US" sz="3000" dirty="0"/>
              <a:t>Take one placement test, then spend the rest of the class increasing your level</a:t>
            </a:r>
          </a:p>
          <a:p>
            <a:pPr lvl="1"/>
            <a:r>
              <a:rPr lang="en-US" sz="3000" dirty="0"/>
              <a:t>the five students with the highest levels will claim a prize, along with the five most improved! </a:t>
            </a:r>
          </a:p>
          <a:p>
            <a:pPr lvl="1"/>
            <a:endParaRPr lang="en-CA" sz="3000" dirty="0"/>
          </a:p>
        </p:txBody>
      </p:sp>
    </p:spTree>
    <p:extLst>
      <p:ext uri="{BB962C8B-B14F-4D97-AF65-F5344CB8AC3E}">
        <p14:creationId xmlns:p14="http://schemas.microsoft.com/office/powerpoint/2010/main" val="24600263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742</TotalTime>
  <Words>116</Words>
  <Application>Microsoft Office PowerPoint</Application>
  <PresentationFormat>Widescreen</PresentationFormat>
  <Paragraphs>13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Impact</vt:lpstr>
      <vt:lpstr>Main Event</vt:lpstr>
      <vt:lpstr>Project 3:  typingclub.com</vt:lpstr>
      <vt:lpstr>Project 3:  typing club</vt:lpstr>
      <vt:lpstr>Project 3:  typingclub.com</vt:lpstr>
    </vt:vector>
  </TitlesOfParts>
  <Company>Lethbridge School District $51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Digital Citizenship?</dc:title>
  <dc:creator>Riley Ellis-Toddington</dc:creator>
  <cp:lastModifiedBy>Brad Greve</cp:lastModifiedBy>
  <cp:revision>675</cp:revision>
  <dcterms:created xsi:type="dcterms:W3CDTF">2013-08-27T19:36:25Z</dcterms:created>
  <dcterms:modified xsi:type="dcterms:W3CDTF">2019-12-04T15:59:49Z</dcterms:modified>
</cp:coreProperties>
</file>